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68324098376588"/>
          <c:y val="0.10204148818715486"/>
          <c:w val="0.46143518518518517"/>
          <c:h val="0.8390318259340608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54624"/>
        <c:axId val="89780992"/>
      </c:barChart>
      <c:catAx>
        <c:axId val="89754624"/>
        <c:scaling>
          <c:orientation val="minMax"/>
        </c:scaling>
        <c:delete val="0"/>
        <c:axPos val="b"/>
        <c:majorTickMark val="out"/>
        <c:minorTickMark val="none"/>
        <c:tickLblPos val="nextTo"/>
        <c:crossAx val="89780992"/>
        <c:crosses val="autoZero"/>
        <c:auto val="1"/>
        <c:lblAlgn val="ctr"/>
        <c:lblOffset val="100"/>
        <c:noMultiLvlLbl val="0"/>
      </c:catAx>
      <c:valAx>
        <c:axId val="89780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9754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840760" cy="4464496"/>
        </a:xfrm>
        <a:prstGeom xmlns:a="http://schemas.openxmlformats.org/drawingml/2006/main" prst="rect">
          <a:avLst/>
        </a:prstGeom>
      </cdr:spPr>
    </cdr:pic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229600" cy="485313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0.95499</cdr:x>
      <cdr:y>0.98579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859216" cy="499715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0.97249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003232" cy="4608661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0.98999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147248" cy="4608661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229600" cy="4752106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0.99874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219256" cy="4752528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0.97249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003232" cy="4608512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229600" cy="4997152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0.99874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219256" cy="499715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7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5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9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8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5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9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2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3DDC-14CC-4B38-8DC4-D0FCCF4D73B3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5028E-49A7-4975-A5D0-D63C274F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3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Репродуктивное </a:t>
            </a:r>
            <a:r>
              <a:rPr lang="ru-RU" b="1" dirty="0"/>
              <a:t>здоровье — это</a:t>
            </a:r>
            <a:r>
              <a:rPr lang="ru-RU" b="1" dirty="0" smtClean="0"/>
              <a:t>…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72178484"/>
              </p:ext>
            </p:extLst>
          </p:nvPr>
        </p:nvGraphicFramePr>
        <p:xfrm>
          <a:off x="1331640" y="1844824"/>
          <a:ext cx="72008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8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10. Сексуальный </a:t>
            </a:r>
            <a:r>
              <a:rPr lang="ru-RU" b="1" dirty="0"/>
              <a:t>дебют на сегодняшний </a:t>
            </a:r>
            <a:r>
              <a:rPr lang="ru-RU" b="1" dirty="0" smtClean="0"/>
              <a:t>день?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55360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Общие выводы: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1</a:t>
            </a:r>
            <a:r>
              <a:rPr lang="ru-RU" sz="3800" dirty="0"/>
              <a:t>. Не достаточно знаний у подростков о репродуктивном здоровье и методах его сохранения.                                     </a:t>
            </a:r>
          </a:p>
          <a:p>
            <a:r>
              <a:rPr lang="ru-RU" sz="3800" dirty="0"/>
              <a:t>2.. 31% всех опрошенных подростков не нуждаются в профилактических беседах, считая, что владеют подробной информацией, но часто подростки пользуются не проверенной информацией в вопросах контрацепции, доверяют интернету 33%.</a:t>
            </a:r>
          </a:p>
          <a:p>
            <a:r>
              <a:rPr lang="ru-RU" sz="3800" dirty="0"/>
              <a:t>4. современные подростки задумываются о своем будущем и считают, чтобы  иметь детей , нужно уже сейчас вести здоровый образ жизни 75%, следить за своим здоровьем 55%, отказаться от вредных привычек 52%, заниматься спортом 42% и тепло одеваться 40%</a:t>
            </a:r>
          </a:p>
          <a:p>
            <a:r>
              <a:rPr lang="ru-RU" sz="3800" dirty="0"/>
              <a:t>5. современные подростки считают, что основным источником в получении информации по сохранению репродуктивного здоровья является врач  - 62%, а по вопросам контрацепции  - родители 34% и интернет 33%</a:t>
            </a:r>
          </a:p>
          <a:p>
            <a:r>
              <a:rPr lang="ru-RU" sz="3800" dirty="0"/>
              <a:t>6. 50% подростков рассказывают иногда друг другу о своих взаимоотношениях с противоположным полом, но не всегда следуют советам и информации по репродуктивному здоровью 7% и вопросам контрацепции 24%</a:t>
            </a:r>
          </a:p>
          <a:p>
            <a:r>
              <a:rPr lang="ru-RU" sz="3800" dirty="0"/>
              <a:t>7. 69% подростков допускают интимные отношения до брака, но  в данный момент только 18% подростков имеет такой опыт.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55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2. </a:t>
            </a:r>
            <a:r>
              <a:rPr lang="ru-RU" b="1" dirty="0"/>
              <a:t>Что может быть причиной бесплодия у юношей и девушек?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820929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3. </a:t>
            </a:r>
            <a:r>
              <a:rPr lang="ru-RU" b="1" dirty="0"/>
              <a:t>Разговаривали с вами родители об интимных взаимоотношениях между юношами и девушками?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373304"/>
              </p:ext>
            </p:extLst>
          </p:nvPr>
        </p:nvGraphicFramePr>
        <p:xfrm>
          <a:off x="457200" y="1844674"/>
          <a:ext cx="8229600" cy="468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0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4. </a:t>
            </a:r>
            <a:r>
              <a:rPr lang="ru-RU" b="1" dirty="0"/>
              <a:t>Разговариваете ли вы со своими друзьями о взаимоотношениях между девушками и юношами?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10422"/>
              </p:ext>
            </p:extLst>
          </p:nvPr>
        </p:nvGraphicFramePr>
        <p:xfrm>
          <a:off x="457200" y="1844674"/>
          <a:ext cx="8229600" cy="475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39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5. </a:t>
            </a:r>
            <a:r>
              <a:rPr lang="ru-RU" b="1" dirty="0"/>
              <a:t>Какому источнику информации по репродуктивному здоровью вы больше доверяете?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493092"/>
              </p:ext>
            </p:extLst>
          </p:nvPr>
        </p:nvGraphicFramePr>
        <p:xfrm>
          <a:off x="457200" y="1773238"/>
          <a:ext cx="8229600" cy="496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41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6. </a:t>
            </a:r>
            <a:r>
              <a:rPr lang="ru-RU" b="1" dirty="0"/>
              <a:t>Что вы можете сделать сейчас, чтобы в будущем иметь здоровых детей?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67459"/>
              </p:ext>
            </p:extLst>
          </p:nvPr>
        </p:nvGraphicFramePr>
        <p:xfrm>
          <a:off x="457200" y="1772816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3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7. </a:t>
            </a:r>
            <a:r>
              <a:rPr lang="ru-RU" b="1" dirty="0"/>
              <a:t>Являются ли приемлемыми (допустимыми) добрачные сексуальные отношения?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995830"/>
              </p:ext>
            </p:extLst>
          </p:nvPr>
        </p:nvGraphicFramePr>
        <p:xfrm>
          <a:off x="457200" y="1916832"/>
          <a:ext cx="8229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9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8.  </a:t>
            </a:r>
            <a:r>
              <a:rPr lang="ru-RU" b="1" dirty="0"/>
              <a:t>Что такое контрацепция?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44781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09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9.  </a:t>
            </a:r>
            <a:r>
              <a:rPr lang="ru-RU" b="1" dirty="0"/>
              <a:t>Источник информации о контрацепции?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904495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7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194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1. Репродуктивное здоровье — это…  </vt:lpstr>
      <vt:lpstr> 2. Что может быть причиной бесплодия у юношей и девушек?  </vt:lpstr>
      <vt:lpstr> 3. Разговаривали с вами родители об интимных взаимоотношениях между юношами и девушками? </vt:lpstr>
      <vt:lpstr> 4. Разговариваете ли вы со своими друзьями о взаимоотношениях между девушками и юношами? </vt:lpstr>
      <vt:lpstr> 5. Какому источнику информации по репродуктивному здоровью вы больше доверяете? </vt:lpstr>
      <vt:lpstr> 6. Что вы можете сделать сейчас, чтобы в будущем иметь здоровых детей? </vt:lpstr>
      <vt:lpstr> 7. Являются ли приемлемыми (допустимыми) добрачные сексуальные отношения? </vt:lpstr>
      <vt:lpstr> 8.  Что такое контрацепция? </vt:lpstr>
      <vt:lpstr> 9.  Источник информации о контрацепции? </vt:lpstr>
      <vt:lpstr> 10. Сексуальный дебют на сегодняшний день? </vt:lpstr>
      <vt:lpstr>Общие выводы: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1. Репродуктивное здоровье — это….  </dc:title>
  <dc:creator>User</dc:creator>
  <cp:lastModifiedBy>User</cp:lastModifiedBy>
  <cp:revision>18</cp:revision>
  <dcterms:created xsi:type="dcterms:W3CDTF">2017-03-15T06:37:34Z</dcterms:created>
  <dcterms:modified xsi:type="dcterms:W3CDTF">2019-10-09T03:18:19Z</dcterms:modified>
</cp:coreProperties>
</file>